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A557-0E4E-4F87-8631-1CECBC08DE5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AD67-D3CF-4373-9771-D700233D829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A557-0E4E-4F87-8631-1CECBC08DE5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AD67-D3CF-4373-9771-D700233D829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A557-0E4E-4F87-8631-1CECBC08DE5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AD67-D3CF-4373-9771-D700233D8296}" type="slidenum">
              <a:rPr lang="ru-RU" smtClean="0"/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A557-0E4E-4F87-8631-1CECBC08DE5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AD67-D3CF-4373-9771-D700233D8296}" type="slidenum">
              <a:rPr lang="ru-RU" smtClean="0"/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/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8"/>
          <p:cNvSpPr/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22"/>
          <p:cNvSpPr/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26"/>
          <p:cNvSpPr/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A557-0E4E-4F87-8631-1CECBC08DE5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AD67-D3CF-4373-9771-D700233D829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A557-0E4E-4F87-8631-1CECBC08DE56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AD67-D3CF-4373-9771-D700233D8296}" type="slidenum">
              <a:rPr lang="ru-RU" smtClean="0"/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A557-0E4E-4F87-8631-1CECBC08DE56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AD67-D3CF-4373-9771-D700233D829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A557-0E4E-4F87-8631-1CECBC08DE56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AD67-D3CF-4373-9771-D700233D829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A557-0E4E-4F87-8631-1CECBC08DE56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AD67-D3CF-4373-9771-D700233D829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A557-0E4E-4F87-8631-1CECBC08DE56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AD67-D3CF-4373-9771-D700233D8296}" type="slidenum">
              <a:rPr lang="ru-RU" smtClean="0"/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A557-0E4E-4F87-8631-1CECBC08DE56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AD67-D3CF-4373-9771-D700233D8296}" type="slidenum">
              <a:rPr lang="ru-RU" smtClean="0"/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10BA557-0E4E-4F87-8631-1CECBC08DE5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250AD67-D3CF-4373-9771-D700233D8296}" type="slidenum">
              <a:rPr lang="ru-RU" smtClean="0"/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692696"/>
            <a:ext cx="7128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ОБРАЗОВАТЕЛЬНАЯ ПРОГРАММА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ЧАСТНОГО ДОШКОЛЬНОГО  ОБРАЗОВАТЕЛЬНОГО УЧРЕЖДЕНИЯ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32»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Pictures\фото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" y="1946275"/>
            <a:ext cx="3312160" cy="429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10684" y="213280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680001,г.Хабаровск, пер. Краснореченский 10-а,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(4212) 53-80-08, E-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Korneeva0902@mail.ru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80012" y="3567499"/>
            <a:ext cx="3902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уководителя учреждения: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4149080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Корнеева Ирина Ивановна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0648"/>
            <a:ext cx="82089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и иные категории детей, на которых ориентирована Программа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Программа определяет содержание и организацию образовательной деятельности с обучающимися дошкольного учреждения и обеспечивает развитие личности детей дошкольного возраста от 1,5 до 7 лет в различных видах общения и деятельности с учетом их возрастных, индивидуальных психологических и физиологических особенностей.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тем, что учреждение посещают достаточно большое количество детей с различными нарушениями речи, в основной общеобразовательной программе ЧДОУ «Детский сад № 32» разработан раздел «Содержание коррекционно-развивающей работы».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коррекционно-развивающей  работы в соответствии с федеральными государственными образовательными стандартами дошкольного образования (далее – ФГОС) направлена на создание системы комплексной помощи детям с ОВЗ в освоении основной образовательной программы дошкольного образования, коррекцию недостатков в физическом и (или) психическом развитии воспитанников, их социальную адаптацию и оказание помощи детям этой категории в освоении основной образовательной программы дошкольного образования.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32656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взаимодействия педагогического коллектива с семьями обучающихся.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Главными целями взаимодействия педагогического коллектива ДОО с семьями обучающихся дошкольного возраста являются: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психолого-педагогической поддержки семьи и повышение компетентности родителей (законных представителей) в вопросах образования, охраны и укрепления здоровья детей младенческого, раннего и дошкольного возрастов;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единства подходов к воспитанию и обучению детей в условиях ЧДОУ и семьи; повышение воспитательного потенциала семьи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3379644"/>
            <a:ext cx="4608512" cy="30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166843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взаимодействия с родителями (законными представителями) должно придерживаться следующих принципов: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приоритет семьи в воспитании, обучении и развитии ребёнка;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открытость: для родителей (законных представителей) должна быть доступна актуальная информация об особенностях пребывания ребёнка в группе;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взаимное доверие, уважение и доброжелательность во взаимоотношениях педагогов и родителей (законных представителей);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индивидуально-дифференцированный подход к каждой семье;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возрастосообразность.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33056"/>
            <a:ext cx="4320480" cy="256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74345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дошкольного образовательного учреждения – локальный нормативный акт, определяющий содержание дошкольного образования в дошкольном образовательном учреждении.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разработана на основе: 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Федеральной образовательной программы дошкольного образования (далее ФОП ДО), 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Федерального государственного образовательного стандарта дошкольного образования (далее – ФГОС ДО) с учетом нормативных правовых актов, содержащих обязательные требования к условиям организации дошкольного образования, а также в соответствии с федеральными, региональными, муниципальными и институциональными нормативными документами и локальными нормативными актами: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028343"/>
            <a:ext cx="76328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направлена на выполнение 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Указов Президента Российской Федерации: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-от 07.05.2018 № 204 «О национальных целях и стратегических задачах развития Российской Федерации на период до 2024 года», 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-от 21.07.2020 № 474 «О национальных целях развития Российской Федерации на период до 2030 года», 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-от 02.07.2021 № 400 «О Стратегии национальной безопасности Российской Федерации», 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-от 09.11.2022 № 809 «Об утверждении Основ государственной политики по сохранению и укреплению традиционных российских духовно-нравственных ценностей»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829110"/>
            <a:ext cx="4464496" cy="2552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764704"/>
            <a:ext cx="78488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позволяет реализовать: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обучение и воспитание ребенка дошкольного возраста как гражданина Российской Федерации,  формирование основ его гражданской и культурной идентичности на соответствующем его возрасту  содержании доступными средствами;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единого ядра содержания дошкольного образования (далее - ДО), ориентированного на  приобщение детей к традиционным духовно-нравственным и социокультурным ценностям российского народа, воспитание подрастающего поколения как знающего и уважающего историю и  культуру своей семьи, большой и малой Родины;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единого федерального образовательного пространства воспитания и обучения детей от  рождения до поступления в общеобразовательную организацию, обеспечивающего ребенку и его  родителям (законным представителям) равные, качественные условия ДО, вне зависимости от места  проживания.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Цель и задачи деятельности ЧДОУ по реализации основной образовательной программы определяются ФГОС дошкольного образования, Уставом ДОУ, реализуемой комплексной программой «Детство»,  на основе анализа результатов предшествующей педагогической деятельности, потребностей детей и родителей, социума, в котором находится дошкольное образовательное учреждение.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97346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реализации  образовательной программы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- развитие личности детей дошкольного возраста в различных видах общения и деятельности с учетом их возрастных, индивидуальных психологических и физиологических особенностей.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направлена на: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развития ребенка, открывающих возможности для его позитивной социализации, его личностного развития, развития инициативы и творческих способностей на основе сотрудничества со взрослыми и сверстниками и соответствующим возрасту видам деятельности;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индивидуализация дошкольного образования;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ДОО с семьей;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 на познавательные интересы ребенка.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25796"/>
            <a:ext cx="2664296" cy="189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625796"/>
            <a:ext cx="2714600" cy="189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5616" y="404664"/>
            <a:ext cx="756084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реализации программы: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охранять и укреплять физическое и психическое здоровье детей, в том числе их эмоциональное благополучие; 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обеспечивать  равными возможностями для полноценного развития каждого ребёнка в период дошкольного детства независимо от места проживания, пола, нации, языка, социального статуса, психофизиологических особенностей (в том числе ограниченных возможностей здоровья); 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обеспечивать преемственности основных образовательных программ дошкольного и начального общего  образования; 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благоприятные условия для развития детей в соответствии с их возрастными и индивидуальными особенностями и склонностями развития способностей и творческого потенциала каждого ребёнка как субъекта отношений с самим собой, другими детьми, взрослыми и миром;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объединять 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общества; 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общую культуры личности воспитанников, развитие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деятельности; 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052736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обеспечивать  вариативности и разнообразия содержания образовательных программ и организационных форм уровня дошкольного образования, возможности формирования образовательных программ различной направленности с учётом образовательных потребностей и способностей воспитанников; 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 социокультурную  среду, соответствующую возрастным, индивидуальным, психологическим и физиологическим особенностям детей;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обеспечивать психолого-педагогическую поддержку семьи и повышения компетентности родителей в вопросах развития и образования, охраны и укрепления здоровья детей; 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 направления для систематического социального взаимодействия, а также взаимодействия педагогических и общественных объединений;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строить образовательную деятельность на основе индивидуальных особенностей каждого ребенка: сам ребенок проявляет активность в выборе содержания образования, становится субъектом образования;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взаимотерпимые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ответственные детско-взрослые отношения с использованием традиционных и новых личностно развивающих технологий;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взаимный интерес детей и взрослых друг к другу;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полноценную среду для культурного развития личности.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908720"/>
            <a:ext cx="799288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включает: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-Учебно-методическая документация ( рабочая программа воспитания, примерный  режим и распорядок дня дошкольных групп, календарный план  воспитательной работы).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-Иные компоненты: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реализации программы, педагогическая диагностика достижения планируемых результатов;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 содержание образования (обучения и воспитания) по  образовательным областям;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вариативные формы, способы, методы реализации Программы;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образовательной деятельности разных видов и  культурных практик;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и направления поддержки детской инициативы;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взаимодействия педагогического коллектива с  семьями обучающихся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2155825" y="2061210"/>
            <a:ext cx="590550" cy="257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987824" y="2089785"/>
            <a:ext cx="9525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572000" y="2165623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212370" y="2165623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772622" y="2060848"/>
            <a:ext cx="495300" cy="2095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80"/>
          <p:cNvSpPr>
            <a:spLocks noChangeArrowheads="1"/>
          </p:cNvSpPr>
          <p:nvPr/>
        </p:nvSpPr>
        <p:spPr bwMode="auto">
          <a:xfrm>
            <a:off x="107504" y="2394223"/>
            <a:ext cx="1800201" cy="1861144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кадровые</a:t>
            </a:r>
            <a:endParaRPr kumimoji="0" lang="en-US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79"/>
          <p:cNvSpPr>
            <a:spLocks noChangeArrowheads="1"/>
          </p:cNvSpPr>
          <p:nvPr/>
        </p:nvSpPr>
        <p:spPr bwMode="auto">
          <a:xfrm>
            <a:off x="2051720" y="2775585"/>
            <a:ext cx="1756499" cy="2165582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материально-технические</a:t>
            </a:r>
            <a:endParaRPr kumimoji="0" lang="en-US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78"/>
          <p:cNvSpPr>
            <a:spLocks noChangeArrowheads="1"/>
          </p:cNvSpPr>
          <p:nvPr/>
        </p:nvSpPr>
        <p:spPr bwMode="auto">
          <a:xfrm>
            <a:off x="3808219" y="4255367"/>
            <a:ext cx="1527561" cy="1371600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финансовые</a:t>
            </a:r>
            <a:endParaRPr kumimoji="0" lang="en-US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77"/>
          <p:cNvSpPr>
            <a:spLocks noChangeArrowheads="1"/>
          </p:cNvSpPr>
          <p:nvPr/>
        </p:nvSpPr>
        <p:spPr bwMode="auto">
          <a:xfrm>
            <a:off x="5335780" y="2775584"/>
            <a:ext cx="1684492" cy="2165583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предметно-простран-ственная среда</a:t>
            </a:r>
            <a:endParaRPr kumimoji="0" lang="en-US" alt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76"/>
          <p:cNvSpPr>
            <a:spLocks noChangeArrowheads="1"/>
          </p:cNvSpPr>
          <p:nvPr/>
        </p:nvSpPr>
        <p:spPr bwMode="auto">
          <a:xfrm>
            <a:off x="7127776" y="2394223"/>
            <a:ext cx="2016224" cy="1861144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психолого-педагогические</a:t>
            </a:r>
            <a:endParaRPr kumimoji="0" lang="en-US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7" name="Rectangle 37"/>
          <p:cNvSpPr>
            <a:spLocks noChangeArrowheads="1"/>
          </p:cNvSpPr>
          <p:nvPr/>
        </p:nvSpPr>
        <p:spPr bwMode="auto">
          <a:xfrm>
            <a:off x="827584" y="177970"/>
            <a:ext cx="770485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ru-RU" alt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 реализации Программы</a:t>
            </a:r>
            <a:endParaRPr kumimoji="0" lang="ru-RU" alt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8659</Words>
  <Application>WPS Presentation</Application>
  <PresentationFormat>Экран (4:3)</PresentationFormat>
  <Paragraphs>97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SimSun</vt:lpstr>
      <vt:lpstr>Wingdings</vt:lpstr>
      <vt:lpstr>Symbol</vt:lpstr>
      <vt:lpstr>Times New Roman</vt:lpstr>
      <vt:lpstr>Candara</vt:lpstr>
      <vt:lpstr>Microsoft YaHei</vt:lpstr>
      <vt:lpstr>Arial Unicode MS</vt:lpstr>
      <vt:lpstr>Calibri</vt:lpstr>
      <vt:lpstr>Волна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DNS</cp:lastModifiedBy>
  <cp:revision>10</cp:revision>
  <dcterms:created xsi:type="dcterms:W3CDTF">2023-11-07T08:58:00Z</dcterms:created>
  <dcterms:modified xsi:type="dcterms:W3CDTF">2023-11-09T06:29:18Z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3FD54416A6EC484F971403FEA9AFE732_12</vt:lpwstr>
  </property>
  <property fmtid="{D5CDD505-2E9C-101B-9397-08002B2CF9AE}" pid="3" name="KSOProductBuildVer">
    <vt:lpwstr>1049-12.2.0.13266</vt:lpwstr>
  </property>
</Properties>
</file>